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8" r:id="rId4"/>
    <p:sldId id="257" r:id="rId6"/>
    <p:sldId id="259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69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1">
            <a:alphaModFix amt="40000"/>
          </a:blip>
          <a:stretch>
            <a:fillRect/>
          </a:stretch>
        </p:blipFill>
        <p:spPr>
          <a:xfrm>
            <a:off x="0" y="285750"/>
            <a:ext cx="12186920" cy="60934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Racial inequalities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p>
            <a:r>
              <a:rPr lang="en-US" altLang="zh-CN">
                <a:solidFill>
                  <a:schemeClr val="bg1"/>
                </a:solidFill>
              </a:rPr>
              <a:t>Reuben</a:t>
            </a:r>
            <a:endParaRPr lang="en-US" altLang="zh-CN">
              <a:solidFill>
                <a:schemeClr val="bg1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/>
          <p:nvPr/>
        </p:nvPicPr>
        <p:blipFill>
          <a:blip r:embed="rId1">
            <a:alphaModFix amt="40000"/>
          </a:blip>
          <a:stretch>
            <a:fillRect/>
          </a:stretch>
        </p:blipFill>
        <p:spPr>
          <a:xfrm>
            <a:off x="0" y="0"/>
            <a:ext cx="6877685" cy="686562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CON”TENT”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721360" y="1817370"/>
            <a:ext cx="865187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1.What is racial ineuality?</a:t>
            </a:r>
            <a:endParaRPr lang="en-US" altLang="zh-CN" sz="4400"/>
          </a:p>
          <a:p>
            <a:r>
              <a:rPr lang="en-US" altLang="zh-CN" sz="4400"/>
              <a:t>2.Specific Intro</a:t>
            </a:r>
            <a:endParaRPr lang="en-US" altLang="zh-CN" sz="4400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498545"/>
            <a:ext cx="10969200" cy="705600"/>
          </a:xfrm>
        </p:spPr>
        <p:txBody>
          <a:bodyPr>
            <a:normAutofit fontScale="90000"/>
          </a:bodyPr>
          <a:p>
            <a:r>
              <a:rPr lang="en-US" altLang="zh-CN" sz="4000"/>
              <a:t>Introduction</a:t>
            </a:r>
            <a:br>
              <a:rPr lang="en-US" altLang="zh-CN"/>
            </a:br>
            <a:r>
              <a:rPr lang="en-US" altLang="zh-CN" sz="1335"/>
              <a:t>Racial inequalities around the world</a:t>
            </a:r>
            <a:br>
              <a:rPr lang="en-US" altLang="zh-CN" sz="1335"/>
            </a:br>
            <a:r>
              <a:rPr lang="en-US" altLang="zh-CN" sz="4890">
                <a:solidFill>
                  <a:schemeClr val="tx1"/>
                </a:solidFill>
              </a:rPr>
              <a:t>What is</a:t>
            </a:r>
            <a:r>
              <a:rPr lang="en-US" altLang="zh-CN" sz="4890">
                <a:solidFill>
                  <a:srgbClr val="FF0000"/>
                </a:solidFill>
              </a:rPr>
              <a:t> racial inequaliy?</a:t>
            </a:r>
            <a:endParaRPr lang="en-US" altLang="zh-CN" sz="489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40355" y="4184650"/>
            <a:ext cx="4052570" cy="3740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52780" y="1573530"/>
            <a:ext cx="4253230" cy="3400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/>
              <a:t>  Over the world,there are three main races: white,yellow,and black people.</a:t>
            </a:r>
            <a:endParaRPr lang="en-US" altLang="zh-CN" sz="2400"/>
          </a:p>
          <a:p>
            <a:r>
              <a:rPr lang="en-US" altLang="zh-CN" sz="2400"/>
              <a:t>  The different skin colors made conflicts between two races,and made inequalities.</a:t>
            </a:r>
            <a:endParaRPr lang="en-US" altLang="zh-CN" sz="2400"/>
          </a:p>
          <a:p>
            <a:r>
              <a:rPr lang="en-US" altLang="zh-CN" sz="2400"/>
              <a:t> This is a large problem overworld,and now it is still not solved completely.</a:t>
            </a:r>
            <a:endParaRPr lang="en-US" altLang="zh-CN" sz="2400"/>
          </a:p>
          <a:p>
            <a:r>
              <a:rPr lang="en-US" altLang="zh-CN" sz="2400"/>
              <a:t>  Especially for black people,they lived hard and they had been traded as slaves.</a:t>
            </a:r>
            <a:endParaRPr lang="en-US" altLang="zh-CN" sz="2400"/>
          </a:p>
        </p:txBody>
      </p:sp>
      <p:pic>
        <p:nvPicPr>
          <p:cNvPr id="8" name="图片 7"/>
          <p:cNvPicPr/>
          <p:nvPr/>
        </p:nvPicPr>
        <p:blipFill>
          <a:blip r:embed="rId1"/>
          <a:stretch>
            <a:fillRect/>
          </a:stretch>
        </p:blipFill>
        <p:spPr>
          <a:xfrm>
            <a:off x="5568950" y="2165985"/>
            <a:ext cx="4855845" cy="30105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Inequality of blacks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1021080" y="1623695"/>
            <a:ext cx="406400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The blacks started to be enslaved by white men can trace back to 16th century.</a:t>
            </a:r>
            <a:endParaRPr lang="en-US" altLang="zh-CN"/>
          </a:p>
          <a:p>
            <a:r>
              <a:rPr lang="en-US" altLang="zh-CN"/>
              <a:t>  When the white people found the black people,the free labour that can work for them.Then the blacks are captured to use as a slave,it was free and it had big benefits.</a:t>
            </a:r>
            <a:br>
              <a:rPr lang="en-US" altLang="zh-CN"/>
            </a:br>
            <a:r>
              <a:rPr lang="en-US" altLang="zh-CN"/>
              <a:t>  </a:t>
            </a:r>
            <a:r>
              <a:rPr lang="en-US" altLang="zh-CN"/>
              <a:t>The blacks were trade from Africa to Europe and North America using ships with cruel and non-human treatings,they were hard to escape.It was sad and unfair for black people.</a:t>
            </a:r>
            <a:endParaRPr lang="en-US" altLang="zh-CN"/>
          </a:p>
        </p:txBody>
      </p:sp>
      <p:pic>
        <p:nvPicPr>
          <p:cNvPr id="10" name="图片 9"/>
          <p:cNvPicPr/>
          <p:nvPr/>
        </p:nvPicPr>
        <p:blipFill>
          <a:blip r:embed="rId1"/>
          <a:stretch>
            <a:fillRect/>
          </a:stretch>
        </p:blipFill>
        <p:spPr>
          <a:xfrm>
            <a:off x="5822950" y="3999865"/>
            <a:ext cx="1435100" cy="195643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7258050" y="4394200"/>
            <a:ext cx="45034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en-US" sz="2400"/>
              <a:t>In the modern day, there are still about 30 millions of people that are in forced labour</a:t>
            </a:r>
            <a:endParaRPr lang="en-US" altLang="en-US" sz="24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commondata" val="eyJoZGlkIjoiMzBiNjA5NDgwNzliMTQzNzA3NDRmNTg3YTQ1Mjc0ODE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1001</Words>
  <Application>WPS 演示</Application>
  <PresentationFormat>宽屏</PresentationFormat>
  <Paragraphs>23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Dell</cp:lastModifiedBy>
  <cp:revision>155</cp:revision>
  <dcterms:created xsi:type="dcterms:W3CDTF">2019-06-19T02:08:00Z</dcterms:created>
  <dcterms:modified xsi:type="dcterms:W3CDTF">2025-03-11T03:38:28Z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9E581939284241C89A83D11F5355C4B1_11</vt:lpwstr>
  </property>
</Properties>
</file>