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12DE7-FF44-4443-A1D0-D30422469DA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8D650-7809-49A4-A6BE-E110B92DA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5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8D650-7809-49A4-A6BE-E110B92DA9A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66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CB48-9279-438B-85F1-7A751F957F3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85E7-EBF1-4FF9-811C-2C6FDBB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2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CB48-9279-438B-85F1-7A751F957F3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85E7-EBF1-4FF9-811C-2C6FDBB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3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CB48-9279-438B-85F1-7A751F957F3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85E7-EBF1-4FF9-811C-2C6FDBB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4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CB48-9279-438B-85F1-7A751F957F3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85E7-EBF1-4FF9-811C-2C6FDBB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8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CB48-9279-438B-85F1-7A751F957F3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85E7-EBF1-4FF9-811C-2C6FDBB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3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CB48-9279-438B-85F1-7A751F957F3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85E7-EBF1-4FF9-811C-2C6FDBB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1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CB48-9279-438B-85F1-7A751F957F3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85E7-EBF1-4FF9-811C-2C6FDBB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8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CB48-9279-438B-85F1-7A751F957F3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85E7-EBF1-4FF9-811C-2C6FDBB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672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CB48-9279-438B-85F1-7A751F957F3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85E7-EBF1-4FF9-811C-2C6FDBB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8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CB48-9279-438B-85F1-7A751F957F3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85E7-EBF1-4FF9-811C-2C6FDBB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CB48-9279-438B-85F1-7A751F957F3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85E7-EBF1-4FF9-811C-2C6FDBB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8CB48-9279-438B-85F1-7A751F957F3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385E7-EBF1-4FF9-811C-2C6FDBB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ommunity.wuis.net/assets/uploads/files/1740907625338-0e21d67e-785f-4186-bcec-68efc70254e5-data-collected-from-the-questionaire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“Slam Soccer”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Design of a Basketball-Football Integrated Competitive Game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6172200"/>
            <a:ext cx="5296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Raifah</a:t>
            </a:r>
            <a:r>
              <a:rPr lang="en-US" altLang="zh-CN" dirty="0"/>
              <a:t>, 4/14/2025 IDU-Bridging Sports Through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534400" cy="5181600"/>
          </a:xfrm>
        </p:spPr>
        <p:txBody>
          <a:bodyPr>
            <a:noAutofit/>
          </a:bodyPr>
          <a:lstStyle/>
          <a:p>
            <a:r>
              <a:rPr lang="en-US" sz="2400" dirty="0"/>
              <a:t>Inquiring and Analyzing</a:t>
            </a:r>
          </a:p>
          <a:p>
            <a:r>
              <a:rPr lang="en-US" sz="1400" dirty="0"/>
              <a:t>Project Background</a:t>
            </a:r>
          </a:p>
          <a:p>
            <a:r>
              <a:rPr lang="en-US" sz="1400" dirty="0"/>
              <a:t>Study of Similar Sports Games</a:t>
            </a:r>
          </a:p>
          <a:p>
            <a:r>
              <a:rPr lang="en-US" sz="1400" dirty="0"/>
              <a:t>Identifying the player need</a:t>
            </a:r>
          </a:p>
          <a:p>
            <a:r>
              <a:rPr lang="en-US" sz="1400" dirty="0"/>
              <a:t>Summary of Main Findings</a:t>
            </a:r>
          </a:p>
          <a:p>
            <a:r>
              <a:rPr lang="en-US" sz="2400" dirty="0"/>
              <a:t>Developing Ideas</a:t>
            </a:r>
          </a:p>
          <a:p>
            <a:r>
              <a:rPr lang="en-US" sz="1400" dirty="0"/>
              <a:t>Initial Game Concepts</a:t>
            </a:r>
          </a:p>
          <a:p>
            <a:r>
              <a:rPr lang="en-US" sz="1400" dirty="0"/>
              <a:t>Inspiration Sources</a:t>
            </a:r>
          </a:p>
          <a:p>
            <a:r>
              <a:rPr lang="en-US" sz="1400" dirty="0"/>
              <a:t>Refining Game Concepts</a:t>
            </a:r>
          </a:p>
          <a:p>
            <a:r>
              <a:rPr lang="en-US" sz="1400" dirty="0"/>
              <a:t>Selecting the Final Design</a:t>
            </a:r>
          </a:p>
          <a:p>
            <a:r>
              <a:rPr lang="en-US" sz="2400" dirty="0"/>
              <a:t>Creating the Solution</a:t>
            </a:r>
          </a:p>
          <a:p>
            <a:r>
              <a:rPr lang="en-US" sz="1400" dirty="0"/>
              <a:t>Working in a Team</a:t>
            </a:r>
          </a:p>
          <a:p>
            <a:r>
              <a:rPr lang="en-US" sz="1400" dirty="0"/>
              <a:t>Dividing Roles</a:t>
            </a:r>
          </a:p>
          <a:p>
            <a:r>
              <a:rPr lang="en-US" sz="1400" dirty="0"/>
              <a:t>Preparing Materials and Game Explanation Graphics</a:t>
            </a:r>
          </a:p>
          <a:p>
            <a:r>
              <a:rPr lang="en-US" sz="2400" dirty="0"/>
              <a:t>Evaluating</a:t>
            </a:r>
          </a:p>
          <a:p>
            <a:r>
              <a:rPr lang="en-US" sz="1400" dirty="0"/>
              <a:t>User testing</a:t>
            </a:r>
          </a:p>
          <a:p>
            <a:r>
              <a:rPr lang="en-US" sz="1400" dirty="0"/>
              <a:t>Data Analysis</a:t>
            </a:r>
          </a:p>
          <a:p>
            <a:r>
              <a:rPr lang="en-US" sz="1400" dirty="0"/>
              <a:t>Reflection and Future Improvements</a:t>
            </a:r>
          </a:p>
        </p:txBody>
      </p:sp>
    </p:spTree>
    <p:extLst>
      <p:ext uri="{BB962C8B-B14F-4D97-AF65-F5344CB8AC3E}">
        <p14:creationId xmlns:p14="http://schemas.microsoft.com/office/powerpoint/2010/main" val="73340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Inquiring and Analyzing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dirty="0"/>
              <a:t>Project Background</a:t>
            </a:r>
          </a:p>
          <a:p>
            <a:r>
              <a:rPr lang="en-US" sz="3600" b="1" dirty="0"/>
              <a:t> </a:t>
            </a:r>
            <a:r>
              <a:rPr lang="en-US" sz="2800" b="1" u="sng" dirty="0"/>
              <a:t>Statement of Inquiry</a:t>
            </a:r>
          </a:p>
          <a:p>
            <a:r>
              <a:rPr lang="en-US" sz="2400" dirty="0"/>
              <a:t>Adaptive systems promote balanced participation and cooperative achievement in physical activities.</a:t>
            </a:r>
          </a:p>
        </p:txBody>
      </p:sp>
    </p:spTree>
    <p:extLst>
      <p:ext uri="{BB962C8B-B14F-4D97-AF65-F5344CB8AC3E}">
        <p14:creationId xmlns:p14="http://schemas.microsoft.com/office/powerpoint/2010/main" val="3787299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72549" cy="6519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Study of Similar Sports Games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6519186"/>
            <a:ext cx="8229600" cy="4525963"/>
          </a:xfrm>
        </p:spPr>
        <p:txBody>
          <a:bodyPr>
            <a:normAutofit/>
          </a:bodyPr>
          <a:lstStyle/>
          <a:p>
            <a:r>
              <a:rPr lang="en-US" sz="1200" dirty="0"/>
              <a:t>I made a Venn diagram comparing the similarities and differences of basketball, football, and potentially my game.</a:t>
            </a:r>
          </a:p>
        </p:txBody>
      </p:sp>
    </p:spTree>
    <p:extLst>
      <p:ext uri="{BB962C8B-B14F-4D97-AF65-F5344CB8AC3E}">
        <p14:creationId xmlns:p14="http://schemas.microsoft.com/office/powerpoint/2010/main" val="219027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Identifying the player need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733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I did a questionnaire that investigates the interests of players. This helps me in making the game more suitable for personal interests. After collecting the data, I made a table to present it. </a:t>
            </a:r>
            <a:r>
              <a:rPr lang="en-US" sz="2400" dirty="0">
                <a:hlinkClick r:id="rId2"/>
              </a:rPr>
              <a:t>https://community.wuis.net/assets/uploads/files/1740907625338-0e21d67e-785f-4186-bcec-68efc70254e5-data-collected-from-the-questionaire.xlsx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295400"/>
            <a:ext cx="8214409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047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Summary of Main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/>
              <a:t>After reviewing and collecting the data form the questionnaire, here are some of my findings: </a:t>
            </a:r>
          </a:p>
          <a:p>
            <a:r>
              <a:rPr lang="en-US" sz="2000" dirty="0"/>
              <a:t>1. General Attitude towards sports</a:t>
            </a:r>
          </a:p>
          <a:p>
            <a:r>
              <a:rPr lang="en-US" sz="2000" dirty="0"/>
              <a:t>- Most respondents have a positive or neutral attitude towards sports. For example, responses like “yes”, “a bit”, and “pretty fine” indicates some level of interest in sports. However, there are a few “NA” values, such as in the case of Clarence.</a:t>
            </a:r>
          </a:p>
          <a:p>
            <a:r>
              <a:rPr lang="en-US" sz="2000" dirty="0"/>
              <a:t>2. Feelings about sports</a:t>
            </a:r>
          </a:p>
          <a:p>
            <a:r>
              <a:rPr lang="en-US" sz="2000" dirty="0"/>
              <a:t>- Everyone who answered had a mainly positive feeling towards sports, with descriptions like “super good”, “good for your health”, and “fun most of the time”. This shows that respondents associate sports with positive experiences.</a:t>
            </a:r>
          </a:p>
          <a:p>
            <a:r>
              <a:rPr lang="en-US" sz="2000" dirty="0"/>
              <a:t>3. Preferences for sports - related games</a:t>
            </a:r>
          </a:p>
          <a:p>
            <a:r>
              <a:rPr lang="en-US" sz="2000" dirty="0"/>
              <a:t>- There is a mix of responses. Some like sports - related games (“yes”, “love it”), while others are neutral or have not given a clear answer. </a:t>
            </a:r>
          </a:p>
        </p:txBody>
      </p:sp>
    </p:spTree>
    <p:extLst>
      <p:ext uri="{BB962C8B-B14F-4D97-AF65-F5344CB8AC3E}">
        <p14:creationId xmlns:p14="http://schemas.microsoft.com/office/powerpoint/2010/main" val="4032161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7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/>
              <a:t>For team - work - required games, the answers also vary, with some saying “yes” and some being neutral or having incomplete responses.</a:t>
            </a:r>
          </a:p>
          <a:p>
            <a:r>
              <a:rPr lang="en-US" sz="2000" dirty="0"/>
              <a:t>4. Football or Basketball</a:t>
            </a:r>
          </a:p>
          <a:p>
            <a:r>
              <a:rPr lang="en-US" sz="2000" dirty="0"/>
              <a:t>There is a minority of people that don’t like football or basketball or both, but compared to basketball there are more people who dislike football. But participants mainly like football and basketball.</a:t>
            </a:r>
          </a:p>
          <a:p>
            <a:r>
              <a:rPr lang="en-US" sz="2000" dirty="0"/>
              <a:t>5. Specific sports preferences</a:t>
            </a:r>
          </a:p>
          <a:p>
            <a:r>
              <a:rPr lang="en-US" sz="2000" dirty="0"/>
              <a:t>- Regarding football and basketball, opinions are divided. For other types of sports, responses range from “almost every” competitive sport to specific ones like swimming and dodge ball.</a:t>
            </a:r>
          </a:p>
          <a:p>
            <a:r>
              <a:rPr lang="en-US" sz="2000" dirty="0"/>
              <a:t>6. Interests when playing games</a:t>
            </a:r>
          </a:p>
          <a:p>
            <a:r>
              <a:rPr lang="en-US" sz="2000" dirty="0"/>
              <a:t>- Many respondents value participation, having fun, relaxing, and being in a team with friends. Winning is also an important factor for some.</a:t>
            </a:r>
          </a:p>
          <a:p>
            <a:r>
              <a:rPr lang="en-US" sz="2000" dirty="0"/>
              <a:t>7. </a:t>
            </a:r>
            <a:r>
              <a:rPr lang="en-US" sz="2000" dirty="0" err="1"/>
              <a:t>Favourite</a:t>
            </a:r>
            <a:r>
              <a:rPr lang="en-US" sz="2000" dirty="0"/>
              <a:t> sports - related games to play</a:t>
            </a:r>
          </a:p>
          <a:p>
            <a:r>
              <a:rPr lang="en-US" sz="2000" dirty="0"/>
              <a:t>- Dodge ball seems to be a popular choice among those who provided answers. Some also mentioned school - based sports like basketball and online games like </a:t>
            </a:r>
            <a:r>
              <a:rPr lang="en-US" sz="2000" dirty="0" err="1"/>
              <a:t>Roblox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3504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119</TotalTime>
  <Words>534</Words>
  <Application>Microsoft Office PowerPoint</Application>
  <PresentationFormat>On-screen Show (4:3)</PresentationFormat>
  <Paragraphs>48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“Slam Soccer”</vt:lpstr>
      <vt:lpstr>Table of Contents</vt:lpstr>
      <vt:lpstr>Inquiring and Analyzing</vt:lpstr>
      <vt:lpstr>Study of Similar Sports Games</vt:lpstr>
      <vt:lpstr>Identifying the player need</vt:lpstr>
      <vt:lpstr>Summary of Main Findings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Slam Soccer: Design of a Basketball-Football Integrated Competitive Game</dc:title>
  <dc:creator>YOGA</dc:creator>
  <cp:lastModifiedBy>gary hind</cp:lastModifiedBy>
  <cp:revision>7</cp:revision>
  <dcterms:created xsi:type="dcterms:W3CDTF">2025-04-14T12:36:03Z</dcterms:created>
  <dcterms:modified xsi:type="dcterms:W3CDTF">2025-04-15T02:14:58Z</dcterms:modified>
</cp:coreProperties>
</file>