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03505" y="63500"/>
            <a:ext cx="9799320" cy="911860"/>
          </a:xfrm>
        </p:spPr>
        <p:txBody>
          <a:bodyPr>
            <a:normAutofit fontScale="90000"/>
          </a:bodyPr>
          <a:p>
            <a:r>
              <a:rPr lang="en-US" altLang="zh-CN"/>
              <a:t>Akkadians</a:t>
            </a:r>
            <a:endParaRPr lang="en-US" altLang="zh-CN"/>
          </a:p>
        </p:txBody>
      </p:sp>
      <p:sp>
        <p:nvSpPr>
          <p:cNvPr id="5" name="文本框 4"/>
          <p:cNvSpPr txBox="1"/>
          <p:nvPr/>
        </p:nvSpPr>
        <p:spPr>
          <a:xfrm>
            <a:off x="1446530" y="1918335"/>
            <a:ext cx="4064000" cy="3138170"/>
          </a:xfrm>
          <a:prstGeom prst="rect">
            <a:avLst/>
          </a:prstGeom>
          <a:noFill/>
        </p:spPr>
        <p:txBody>
          <a:bodyPr wrap="square" rtlCol="0">
            <a:spAutoFit/>
          </a:bodyPr>
          <a:p>
            <a:r>
              <a:rPr lang="en-US" altLang="zh-CN"/>
              <a:t>in time,another society developed along the tigris and euphrates,it was created by akkadians.they lived north of sumer,but they spoke a different language than sumerians.The peace was broken in 2300sBCE when a leader named Sargon tryed to extend his territory.Sargon was the first ruler to have a pernament army,and he used it to fought againt the neighboring kingdoms.</a:t>
            </a:r>
            <a:endParaRPr lang="en-US" altLang="zh-CN"/>
          </a:p>
        </p:txBody>
      </p:sp>
      <p:sp>
        <p:nvSpPr>
          <p:cNvPr id="6" name="文本框 5"/>
          <p:cNvSpPr txBox="1"/>
          <p:nvPr/>
        </p:nvSpPr>
        <p:spPr>
          <a:xfrm>
            <a:off x="6064250" y="2510155"/>
            <a:ext cx="4064000" cy="1198880"/>
          </a:xfrm>
          <a:prstGeom prst="rect">
            <a:avLst/>
          </a:prstGeom>
          <a:noFill/>
        </p:spPr>
        <p:txBody>
          <a:bodyPr wrap="square" rtlCol="0">
            <a:spAutoFit/>
          </a:bodyPr>
          <a:p>
            <a:r>
              <a:rPr lang="en-US" altLang="zh-CN"/>
              <a:t>Sargon’s solider defeated all the sumerian city states and conquerd northern mesopotamia,and he established the world’s first empire.</a:t>
            </a:r>
            <a:endParaRPr lang="en-US" altLang="zh-CN"/>
          </a:p>
        </p:txBody>
      </p:sp>
      <p:sp>
        <p:nvSpPr>
          <p:cNvPr id="7" name="文本框 6"/>
          <p:cNvSpPr txBox="1"/>
          <p:nvPr/>
        </p:nvSpPr>
        <p:spPr>
          <a:xfrm>
            <a:off x="5372100" y="3628390"/>
            <a:ext cx="4064000" cy="1476375"/>
          </a:xfrm>
          <a:prstGeom prst="rect">
            <a:avLst/>
          </a:prstGeom>
          <a:noFill/>
        </p:spPr>
        <p:txBody>
          <a:bodyPr wrap="square" rtlCol="0">
            <a:spAutoFit/>
          </a:bodyPr>
          <a:p>
            <a:r>
              <a:rPr lang="en-US" altLang="zh-CN"/>
              <a:t>He ruled over 50 years but the enemies soon defeated them after Sargon’s death,and sumerians returned which again became the most powerful civilization in the region</a:t>
            </a:r>
            <a:endParaRPr lang="en-US" altLang="zh-CN"/>
          </a:p>
        </p:txBody>
      </p:sp>
      <p:sp>
        <p:nvSpPr>
          <p:cNvPr id="8" name="文本框 7"/>
          <p:cNvSpPr txBox="1"/>
          <p:nvPr/>
        </p:nvSpPr>
        <p:spPr>
          <a:xfrm>
            <a:off x="2000250" y="5542280"/>
            <a:ext cx="4064000" cy="1198880"/>
          </a:xfrm>
          <a:prstGeom prst="rect">
            <a:avLst/>
          </a:prstGeom>
          <a:noFill/>
        </p:spPr>
        <p:txBody>
          <a:bodyPr wrap="square" rtlCol="0">
            <a:spAutoFit/>
          </a:bodyPr>
          <a:p>
            <a:r>
              <a:rPr lang="en-US" altLang="zh-CN"/>
              <a:t>Sumerians practiced polytheism,who believed that their gods had enormous powers.They had preists who performed religious ceremonies.</a:t>
            </a:r>
            <a:endParaRPr lang="en-US" altLang="zh-CN"/>
          </a:p>
        </p:txBody>
      </p:sp>
      <p:sp>
        <p:nvSpPr>
          <p:cNvPr id="9" name="文本框 8"/>
          <p:cNvSpPr txBox="1"/>
          <p:nvPr/>
        </p:nvSpPr>
        <p:spPr>
          <a:xfrm>
            <a:off x="6064250" y="5104765"/>
            <a:ext cx="5674360" cy="1753235"/>
          </a:xfrm>
          <a:prstGeom prst="rect">
            <a:avLst/>
          </a:prstGeom>
          <a:noFill/>
        </p:spPr>
        <p:txBody>
          <a:bodyPr wrap="square" rtlCol="0">
            <a:spAutoFit/>
          </a:bodyPr>
          <a:p>
            <a:r>
              <a:rPr lang="en-US" altLang="zh-CN"/>
              <a:t>Cuneiform,the world’s fist system of writing that we had talk about before,was written on the clay tablets because they didn’t have pens and papers.The sumerian students went to school to read and write,with the sumerian sculptors produced many fine artworks.</a:t>
            </a:r>
            <a:endParaRPr lang="en-US" altLang="zh-CN"/>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1067</Words>
  <Application>WPS 演示</Application>
  <PresentationFormat>宽屏</PresentationFormat>
  <Paragraphs>12</Paragraphs>
  <Slides>1</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Wingdings</vt:lpstr>
      <vt:lpstr>微软雅黑</vt:lpstr>
      <vt:lpstr>Arial Unicode MS</vt:lpstr>
      <vt:lpstr>Calibri</vt:lpstr>
      <vt:lpstr>WPS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Dell</cp:lastModifiedBy>
  <cp:revision>155</cp:revision>
  <dcterms:created xsi:type="dcterms:W3CDTF">2019-06-19T02:08:00Z</dcterms:created>
  <dcterms:modified xsi:type="dcterms:W3CDTF">2025-05-15T02:46:19Z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A8A79009826E48898A938F05C7EAF1B0_11</vt:lpwstr>
  </property>
</Properties>
</file>