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1pPr>
    <a:lvl2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2pPr>
    <a:lvl3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3pPr>
    <a:lvl4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4pPr>
    <a:lvl5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5pPr>
    <a:lvl6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6pPr>
    <a:lvl7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7pPr>
    <a:lvl8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8pPr>
    <a:lvl9pPr marL="0" marR="0" indent="0" algn="l" defTabSz="825500" rtl="0" fontAlgn="auto" latinLnBrk="0" hangingPunct="0">
      <a:lnSpc>
        <a:spcPct val="12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5800" b="0" i="1" u="none" strike="noStrike" cap="none" spc="0" normalizeH="0" baseline="0">
        <a:ln>
          <a:noFill/>
        </a:ln>
        <a:solidFill>
          <a:srgbClr val="86837F">
            <a:alpha val="80000"/>
          </a:srgbClr>
        </a:solidFill>
        <a:effectLst>
          <a:outerShdw blurRad="25400" dist="12700" dir="5400000" rotWithShape="0">
            <a:srgbClr val="FFFFFF"/>
          </a:outerShdw>
        </a:effectLst>
        <a:uFillTx/>
        <a:latin typeface="+mn-lt"/>
        <a:ea typeface="+mn-ea"/>
        <a:cs typeface="+mn-cs"/>
        <a:sym typeface="Hoefler Tex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8C8AF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rgbClr val="E7E6E2">
              <a:alpha val="60000"/>
            </a:srgbClr>
          </a:solidFill>
        </a:fill>
      </a:tcStyle>
    </a:wholeTbl>
    <a:band2H>
      <a:tcTxStyle/>
      <a:tcStyle>
        <a:tcBdr/>
        <a:fill>
          <a:solidFill>
            <a:srgbClr val="B6BEC8">
              <a:alpha val="3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B2B2B2"/>
              </a:solidFill>
              <a:prstDash val="solid"/>
              <a:miter lim="400000"/>
            </a:ln>
          </a:left>
          <a:right>
            <a:ln w="12700" cap="flat">
              <a:solidFill>
                <a:srgbClr val="B2B2B2"/>
              </a:solidFill>
              <a:prstDash val="solid"/>
              <a:miter lim="400000"/>
            </a:ln>
          </a:right>
          <a:top>
            <a:ln w="12700" cap="flat">
              <a:solidFill>
                <a:srgbClr val="B2B2B2"/>
              </a:solidFill>
              <a:prstDash val="solid"/>
              <a:miter lim="400000"/>
            </a:ln>
          </a:top>
          <a:bottom>
            <a:ln w="12700" cap="flat">
              <a:solidFill>
                <a:srgbClr val="B2B2B2"/>
              </a:solidFill>
              <a:prstDash val="solid"/>
              <a:miter lim="400000"/>
            </a:ln>
          </a:bottom>
          <a:insideH>
            <a:ln w="12700" cap="flat">
              <a:solidFill>
                <a:srgbClr val="B2B2B2"/>
              </a:solidFill>
              <a:prstDash val="solid"/>
              <a:miter lim="400000"/>
            </a:ln>
          </a:insideH>
          <a:insideV>
            <a:ln w="12700" cap="flat">
              <a:solidFill>
                <a:srgbClr val="B2B2B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wholeTbl>
    <a:band2H>
      <a:tcTxStyle/>
      <a:tcStyle>
        <a:tcBdr/>
        <a:fill>
          <a:solidFill>
            <a:srgbClr val="CBCAB9">
              <a:alpha val="7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25400" cap="flat">
              <a:solidFill>
                <a:srgbClr val="6D6A67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solidFill>
            <a:srgbClr val="E6E4D7">
              <a:alpha val="70000"/>
            </a:srgbClr>
          </a:solidFill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C7C0AD"/>
              </a:solidFill>
              <a:prstDash val="solid"/>
              <a:miter lim="400000"/>
            </a:ln>
          </a:left>
          <a:right>
            <a:ln w="12700" cap="flat">
              <a:solidFill>
                <a:srgbClr val="C7C0AD"/>
              </a:solidFill>
              <a:prstDash val="solid"/>
              <a:miter lim="400000"/>
            </a:ln>
          </a:right>
          <a:top>
            <a:ln w="12700" cap="flat">
              <a:solidFill>
                <a:srgbClr val="C7C0AD"/>
              </a:solidFill>
              <a:prstDash val="solid"/>
              <a:miter lim="400000"/>
            </a:ln>
          </a:top>
          <a:bottom>
            <a:ln w="12700" cap="flat">
              <a:solidFill>
                <a:srgbClr val="C7C0AD"/>
              </a:solidFill>
              <a:prstDash val="solid"/>
              <a:miter lim="400000"/>
            </a:ln>
          </a:bottom>
          <a:insideH>
            <a:ln w="12700" cap="flat">
              <a:solidFill>
                <a:srgbClr val="C7C0AD"/>
              </a:solidFill>
              <a:prstDash val="solid"/>
              <a:miter lim="400000"/>
            </a:ln>
          </a:insideH>
          <a:insideV>
            <a:ln w="12700" cap="flat">
              <a:solidFill>
                <a:srgbClr val="C7C0AD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6D6A67"/>
        </a:fontRef>
        <a:srgbClr val="6D6A6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9E0">
              <a:alpha val="80000"/>
            </a:srgbClr>
          </a:solidFill>
        </a:fill>
      </a:tcStyle>
    </a:wholeTbl>
    <a:band2H>
      <a:tcTxStyle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3F1DF"/>
        </a:fontRef>
        <a:srgbClr val="F3F1D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wholeTbl>
    <a:band2H>
      <a:tcTxStyle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127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solidFill>
                <a:srgbClr val="5A5950"/>
              </a:solidFill>
              <a:prstDash val="solid"/>
              <a:miter lim="400000"/>
            </a:ln>
          </a:insideV>
        </a:tcBdr>
        <a:fill>
          <a:solidFill>
            <a:srgbClr val="DBD9C9">
              <a:alpha val="30000"/>
            </a:srgbClr>
          </a:solidFill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9B9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606060"/>
        </a:fontRef>
        <a:srgbClr val="606060"/>
      </a:tcTxStyle>
      <a:tcStyle>
        <a:tcBdr>
          <a:lef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ADADA">
              <a:alpha val="50000"/>
            </a:srgbClr>
          </a:solidFill>
        </a:fill>
      </a:tcStyle>
    </a:band2H>
    <a:firstCol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solidFill>
                <a:srgbClr val="5A5950"/>
              </a:solidFill>
              <a:prstDash val="solid"/>
              <a:miter lim="400000"/>
            </a:ln>
          </a:left>
          <a:right>
            <a:ln w="25400" cap="flat">
              <a:solidFill>
                <a:srgbClr val="5A5950"/>
              </a:solidFill>
              <a:prstDash val="solid"/>
              <a:miter lim="400000"/>
            </a:ln>
          </a:right>
          <a:top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A5950"/>
              </a:solidFill>
              <a:prstDash val="solid"/>
              <a:miter lim="400000"/>
            </a:ln>
          </a:top>
          <a:bottom>
            <a:ln w="127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4B4B4B"/>
        </a:fontRef>
        <a:srgbClr val="4B4B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A5950"/>
              </a:solidFill>
              <a:prstDash val="solid"/>
              <a:miter lim="400000"/>
            </a:ln>
          </a:top>
          <a:bottom>
            <a:ln w="25400" cap="flat">
              <a:solidFill>
                <a:srgbClr val="5A5950"/>
              </a:solidFill>
              <a:prstDash val="solid"/>
              <a:miter lim="400000"/>
            </a:ln>
          </a:bottom>
          <a:insideH>
            <a:ln w="12700" cap="flat">
              <a:solidFill>
                <a:srgbClr val="5A595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1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Shape 1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dingbat_hd.png" descr="dingbat_h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704" y="7385050"/>
            <a:ext cx="10754592" cy="571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itle Text"/>
          <p:cNvSpPr txBox="1">
            <a:spLocks noGrp="1"/>
          </p:cNvSpPr>
          <p:nvPr>
            <p:ph type="title"/>
          </p:nvPr>
        </p:nvSpPr>
        <p:spPr>
          <a:xfrm>
            <a:off x="3454400" y="3200400"/>
            <a:ext cx="17475200" cy="3962400"/>
          </a:xfrm>
          <a:prstGeom prst="rect">
            <a:avLst/>
          </a:prstGeom>
        </p:spPr>
        <p:txBody>
          <a:bodyPr anchor="b"/>
          <a:lstStyle>
            <a:lvl1pPr>
              <a:defRPr sz="10600">
                <a:solidFill>
                  <a:srgbClr val="F4D799"/>
                </a:solidFill>
                <a:effectLst>
                  <a:outerShdw blurRad="25400" dist="25400" dir="16200000" rotWithShape="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54400" y="8305800"/>
            <a:ext cx="17475200" cy="1981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5150" y="13227050"/>
            <a:ext cx="419100" cy="508000"/>
          </a:xfrm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F4E1B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mall city built into a hillside overlooking the ocean"/>
          <p:cNvSpPr>
            <a:spLocks noGrp="1"/>
          </p:cNvSpPr>
          <p:nvPr>
            <p:ph type="pic" idx="21"/>
          </p:nvPr>
        </p:nvSpPr>
        <p:spPr>
          <a:xfrm>
            <a:off x="2438400" y="-482600"/>
            <a:ext cx="19507200" cy="1373956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xfrm>
            <a:off x="3454400" y="10287000"/>
            <a:ext cx="17475200" cy="1638300"/>
          </a:xfrm>
          <a:prstGeom prst="rect">
            <a:avLst/>
          </a:prstGeom>
        </p:spPr>
        <p:txBody>
          <a:bodyPr/>
          <a:lstStyle>
            <a:lvl1pPr>
              <a:defRPr sz="10600">
                <a:solidFill>
                  <a:srgbClr val="F4D799"/>
                </a:solidFill>
                <a:effectLst>
                  <a:outerShdw blurRad="25400" dist="25400" dir="16200000" rotWithShape="0">
                    <a:srgbClr val="000000">
                      <a:alpha val="34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2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54400" y="11912600"/>
            <a:ext cx="17475200" cy="91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1pPr>
            <a:lvl2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2pPr>
            <a:lvl3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3pPr>
            <a:lvl4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4pPr>
            <a:lvl5pPr marL="0" indent="0" algn="ctr">
              <a:spcBef>
                <a:spcPts val="0"/>
              </a:spcBef>
              <a:buSzTx/>
              <a:buNone/>
              <a:defRPr sz="4600">
                <a:solidFill>
                  <a:srgbClr val="C8AF7B"/>
                </a:solidFill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 i="1">
                <a:solidFill>
                  <a:srgbClr val="F4E1B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xfrm>
            <a:off x="2387600" y="5308600"/>
            <a:ext cx="19621500" cy="31115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mall city built into a hillside overlooking the ocean"/>
          <p:cNvSpPr>
            <a:spLocks noGrp="1"/>
          </p:cNvSpPr>
          <p:nvPr>
            <p:ph type="pic" idx="21"/>
          </p:nvPr>
        </p:nvSpPr>
        <p:spPr>
          <a:xfrm>
            <a:off x="11099182" y="1524000"/>
            <a:ext cx="15562608" cy="1096125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0" name="Title Text"/>
          <p:cNvSpPr txBox="1">
            <a:spLocks noGrp="1"/>
          </p:cNvSpPr>
          <p:nvPr>
            <p:ph type="title"/>
          </p:nvPr>
        </p:nvSpPr>
        <p:spPr>
          <a:xfrm>
            <a:off x="1447800" y="3708400"/>
            <a:ext cx="11341100" cy="3429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4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447800" y="7150100"/>
            <a:ext cx="11341100" cy="4813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2387600" y="4330700"/>
            <a:ext cx="19621500" cy="7899400"/>
          </a:xfrm>
          <a:prstGeom prst="rect">
            <a:avLst/>
          </a:prstGeom>
        </p:spPr>
        <p:txBody>
          <a:bodyPr/>
          <a:lstStyle>
            <a:lvl1pPr marL="584200" indent="-584200">
              <a:spcBef>
                <a:spcPts val="3900"/>
              </a:spcBef>
              <a:buBlip>
                <a:blip r:embed="rId3"/>
              </a:buBlip>
              <a:defRPr sz="5000"/>
            </a:lvl1pPr>
            <a:lvl2pPr marL="1168400" indent="-584200">
              <a:spcBef>
                <a:spcPts val="3900"/>
              </a:spcBef>
              <a:buBlip>
                <a:blip r:embed="rId3"/>
              </a:buBlip>
              <a:defRPr sz="5000"/>
            </a:lvl2pPr>
            <a:lvl3pPr marL="1752600" indent="-584200">
              <a:spcBef>
                <a:spcPts val="3900"/>
              </a:spcBef>
              <a:buBlip>
                <a:blip r:embed="rId3"/>
              </a:buBlip>
              <a:defRPr sz="5000"/>
            </a:lvl3pPr>
            <a:lvl4pPr marL="2336800" indent="-584200">
              <a:spcBef>
                <a:spcPts val="3900"/>
              </a:spcBef>
              <a:buBlip>
                <a:blip r:embed="rId3"/>
              </a:buBlip>
              <a:defRPr sz="5000"/>
            </a:lvl4pPr>
            <a:lvl5pPr marL="2921000" indent="-584200">
              <a:spcBef>
                <a:spcPts val="3900"/>
              </a:spcBef>
              <a:buBlip>
                <a:blip r:embed="rId3"/>
              </a:buBlip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mall city built into a hillside overlooking the ocean"/>
          <p:cNvSpPr>
            <a:spLocks noGrp="1"/>
          </p:cNvSpPr>
          <p:nvPr>
            <p:ph type="pic" sz="half" idx="21"/>
          </p:nvPr>
        </p:nvSpPr>
        <p:spPr>
          <a:xfrm>
            <a:off x="12331700" y="4673600"/>
            <a:ext cx="10742482" cy="756628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387600" y="4330700"/>
            <a:ext cx="9855200" cy="7899400"/>
          </a:xfrm>
          <a:prstGeom prst="rect">
            <a:avLst/>
          </a:prstGeom>
        </p:spPr>
        <p:txBody>
          <a:bodyPr/>
          <a:lstStyle>
            <a:lvl1pPr marL="584200" indent="-584200">
              <a:spcBef>
                <a:spcPts val="3900"/>
              </a:spcBef>
              <a:buBlip>
                <a:blip r:embed="rId3"/>
              </a:buBlip>
              <a:defRPr sz="5000"/>
            </a:lvl1pPr>
            <a:lvl2pPr marL="1168400" indent="-584200">
              <a:spcBef>
                <a:spcPts val="3900"/>
              </a:spcBef>
              <a:buBlip>
                <a:blip r:embed="rId3"/>
              </a:buBlip>
              <a:defRPr sz="5000"/>
            </a:lvl2pPr>
            <a:lvl3pPr marL="1752600" indent="-584200">
              <a:spcBef>
                <a:spcPts val="3900"/>
              </a:spcBef>
              <a:buBlip>
                <a:blip r:embed="rId3"/>
              </a:buBlip>
              <a:defRPr sz="5000"/>
            </a:lvl3pPr>
            <a:lvl4pPr marL="2336800" indent="-584200">
              <a:spcBef>
                <a:spcPts val="3900"/>
              </a:spcBef>
              <a:buBlip>
                <a:blip r:embed="rId3"/>
              </a:buBlip>
              <a:defRPr sz="5000"/>
            </a:lvl4pPr>
            <a:lvl5pPr marL="2921000" indent="-584200">
              <a:spcBef>
                <a:spcPts val="3900"/>
              </a:spcBef>
              <a:buBlip>
                <a:blip r:embed="rId3"/>
              </a:buBlip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387600" y="4330700"/>
            <a:ext cx="9855200" cy="7899400"/>
          </a:xfrm>
          <a:prstGeom prst="rect">
            <a:avLst/>
          </a:prstGeom>
        </p:spPr>
        <p:txBody>
          <a:bodyPr/>
          <a:lstStyle>
            <a:lvl1pPr marL="584200" indent="-584200">
              <a:spcBef>
                <a:spcPts val="3900"/>
              </a:spcBef>
              <a:buBlip>
                <a:blip r:embed="rId3"/>
              </a:buBlip>
              <a:defRPr sz="5000"/>
            </a:lvl1pPr>
            <a:lvl2pPr marL="1168400" indent="-584200">
              <a:spcBef>
                <a:spcPts val="3900"/>
              </a:spcBef>
              <a:buBlip>
                <a:blip r:embed="rId3"/>
              </a:buBlip>
              <a:defRPr sz="5000"/>
            </a:lvl2pPr>
            <a:lvl3pPr marL="1752600" indent="-584200">
              <a:spcBef>
                <a:spcPts val="3900"/>
              </a:spcBef>
              <a:buBlip>
                <a:blip r:embed="rId3"/>
              </a:buBlip>
              <a:defRPr sz="5000"/>
            </a:lvl3pPr>
            <a:lvl4pPr marL="2336800" indent="-584200">
              <a:spcBef>
                <a:spcPts val="3900"/>
              </a:spcBef>
              <a:buBlip>
                <a:blip r:embed="rId3"/>
              </a:buBlip>
              <a:defRPr sz="5000"/>
            </a:lvl4pPr>
            <a:lvl5pPr marL="2921000" indent="-584200">
              <a:spcBef>
                <a:spcPts val="3900"/>
              </a:spcBef>
              <a:buBlip>
                <a:blip r:embed="rId3"/>
              </a:buBlip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387600" y="4330700"/>
            <a:ext cx="9855200" cy="7899400"/>
          </a:xfrm>
          <a:prstGeom prst="rect">
            <a:avLst/>
          </a:prstGeom>
        </p:spPr>
        <p:txBody>
          <a:bodyPr/>
          <a:lstStyle>
            <a:lvl1pPr marL="584200" indent="-584200">
              <a:spcBef>
                <a:spcPts val="3900"/>
              </a:spcBef>
              <a:buBlip>
                <a:blip r:embed="rId3"/>
              </a:buBlip>
              <a:defRPr sz="5000"/>
            </a:lvl1pPr>
            <a:lvl2pPr marL="1168400" indent="-584200">
              <a:spcBef>
                <a:spcPts val="3900"/>
              </a:spcBef>
              <a:buBlip>
                <a:blip r:embed="rId3"/>
              </a:buBlip>
              <a:defRPr sz="5000"/>
            </a:lvl2pPr>
            <a:lvl3pPr marL="1752600" indent="-584200">
              <a:spcBef>
                <a:spcPts val="3900"/>
              </a:spcBef>
              <a:buBlip>
                <a:blip r:embed="rId3"/>
              </a:buBlip>
              <a:defRPr sz="5000"/>
            </a:lvl3pPr>
            <a:lvl4pPr marL="2336800" indent="-584200">
              <a:spcBef>
                <a:spcPts val="3900"/>
              </a:spcBef>
              <a:buBlip>
                <a:blip r:embed="rId3"/>
              </a:buBlip>
              <a:defRPr sz="5000"/>
            </a:lvl4pPr>
            <a:lvl5pPr marL="2921000" indent="-584200">
              <a:spcBef>
                <a:spcPts val="3900"/>
              </a:spcBef>
              <a:buBlip>
                <a:blip r:embed="rId3"/>
              </a:buBlip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tone building in Morocco with ocean and sky in the background"/>
          <p:cNvSpPr>
            <a:spLocks noGrp="1"/>
          </p:cNvSpPr>
          <p:nvPr>
            <p:ph type="pic" sz="half" idx="21"/>
          </p:nvPr>
        </p:nvSpPr>
        <p:spPr>
          <a:xfrm>
            <a:off x="12494232" y="6705600"/>
            <a:ext cx="10404086" cy="6924769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mall city built into a hillside overlooking the ocean"/>
          <p:cNvSpPr>
            <a:spLocks noGrp="1"/>
          </p:cNvSpPr>
          <p:nvPr>
            <p:ph type="pic" sz="half" idx="22"/>
          </p:nvPr>
        </p:nvSpPr>
        <p:spPr>
          <a:xfrm>
            <a:off x="11289407" y="1189547"/>
            <a:ext cx="11582401" cy="8157865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Natural stone arch on a beach in Morocco"/>
          <p:cNvSpPr>
            <a:spLocks noGrp="1"/>
          </p:cNvSpPr>
          <p:nvPr>
            <p:ph type="pic" idx="23"/>
          </p:nvPr>
        </p:nvSpPr>
        <p:spPr>
          <a:xfrm>
            <a:off x="1651000" y="-1193800"/>
            <a:ext cx="10502900" cy="1611052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42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200"/>
            </a:lvl1pPr>
          </a:lstStyle>
          <a:p>
            <a:r>
              <a:t>–Johnny Appleseed</a:t>
            </a:r>
          </a:p>
        </p:txBody>
      </p:sp>
      <p:sp>
        <p:nvSpPr>
          <p:cNvPr id="113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5994400"/>
            <a:ext cx="19621500" cy="990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3400"/>
              </a:spcBef>
              <a:buSzTx/>
              <a:buNone/>
            </a:lvl1pPr>
          </a:lstStyle>
          <a:p>
            <a:r>
              <a:t>“Type a quote here.”</a:t>
            </a:r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mall city built into a hillside overlooking the ocean"/>
          <p:cNvSpPr>
            <a:spLocks noGrp="1"/>
          </p:cNvSpPr>
          <p:nvPr>
            <p:ph type="pic" idx="21"/>
          </p:nvPr>
        </p:nvSpPr>
        <p:spPr>
          <a:xfrm>
            <a:off x="3311" y="5001"/>
            <a:ext cx="24422101" cy="1720128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2387600" y="1295400"/>
            <a:ext cx="19621500" cy="1112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7"/>
              </a:buBlip>
            </a:lvl1pPr>
            <a:lvl2pPr>
              <a:buBlip>
                <a:blip r:embed="rId17"/>
              </a:buBlip>
            </a:lvl2pPr>
            <a:lvl3pPr>
              <a:buBlip>
                <a:blip r:embed="rId17"/>
              </a:buBlip>
            </a:lvl3pPr>
            <a:lvl4pPr>
              <a:buBlip>
                <a:blip r:embed="rId17"/>
              </a:buBlip>
            </a:lvl4pPr>
            <a:lvl5pPr>
              <a:buBlip>
                <a:blip r:embed="rId17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2387600" y="1193800"/>
            <a:ext cx="19621500" cy="23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5150" y="132334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2400" b="1" i="0">
                <a:solidFill>
                  <a:srgbClr val="F3F1DF"/>
                </a:solidFill>
                <a:effectLst>
                  <a:outerShdw blurRad="25400" dist="12700" dir="16200000" rotWithShape="0">
                    <a:srgbClr val="000000">
                      <a:alpha val="80000"/>
                    </a:srgbClr>
                  </a:outerShdw>
                </a:effectLst>
                <a:latin typeface="Palatino"/>
                <a:ea typeface="Palatino"/>
                <a:cs typeface="Palatino"/>
                <a:sym typeface="Palatino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400" b="0" i="0" u="none" strike="noStrike" cap="none" spc="0" baseline="0">
          <a:solidFill>
            <a:srgbClr val="BCB08F"/>
          </a:solidFill>
          <a:effectLst>
            <a:outerShdw blurRad="12700" dist="12700" dir="16200000" rotWithShape="0">
              <a:srgbClr val="000000">
                <a:alpha val="50000"/>
              </a:srgbClr>
            </a:outerShdw>
          </a:effectLst>
          <a:uFillTx/>
          <a:latin typeface="+mn-lt"/>
          <a:ea typeface="+mn-ea"/>
          <a:cs typeface="+mn-cs"/>
          <a:sym typeface="Hoefler Text"/>
        </a:defRPr>
      </a:lvl9pPr>
    </p:titleStyle>
    <p:bodyStyle>
      <a:lvl1pPr marL="6731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1pPr>
      <a:lvl2pPr marL="13462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2pPr>
      <a:lvl3pPr marL="20193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3pPr>
      <a:lvl4pPr marL="26924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4pPr>
      <a:lvl5pPr marL="33655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5pPr>
      <a:lvl6pPr marL="40386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6pPr>
      <a:lvl7pPr marL="47117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7pPr>
      <a:lvl8pPr marL="53848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8pPr>
      <a:lvl9pPr marL="6057900" marR="0" indent="-673100" algn="l" defTabSz="825500" rtl="0" latinLnBrk="0">
        <a:lnSpc>
          <a:spcPct val="120000"/>
        </a:lnSpc>
        <a:spcBef>
          <a:spcPts val="4500"/>
        </a:spcBef>
        <a:spcAft>
          <a:spcPts val="0"/>
        </a:spcAft>
        <a:buClrTx/>
        <a:buSzPct val="50000"/>
        <a:buFontTx/>
        <a:buBlip>
          <a:blip r:embed="rId17"/>
        </a:buBlip>
        <a:tabLst/>
        <a:defRPr sz="5800" b="0" i="1" u="none" strike="noStrike" cap="none" spc="0" baseline="0">
          <a:solidFill>
            <a:srgbClr val="86837F">
              <a:alpha val="80000"/>
            </a:srgbClr>
          </a:solidFill>
          <a:effectLst>
            <a:outerShdw blurRad="25400" dist="12700" dir="5400000" rotWithShape="0">
              <a:srgbClr val="FFFFFF"/>
            </a:outerShdw>
          </a:effectLst>
          <a:uFillTx/>
          <a:latin typeface="+mn-lt"/>
          <a:ea typeface="+mn-ea"/>
          <a:cs typeface="+mn-cs"/>
          <a:sym typeface="Hoefler Tex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1" i="0" u="none" strike="noStrike" cap="none" spc="0" baseline="0">
          <a:solidFill>
            <a:schemeClr val="tx1"/>
          </a:solidFill>
          <a:effectLst>
            <a:outerShdw blurRad="25400" dist="12700" dir="16200000" rotWithShape="0">
              <a:srgbClr val="000000">
                <a:alpha val="80000"/>
              </a:srgbClr>
            </a:outerShdw>
          </a:effectLst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Music Class Group 3 Presentation:…"/>
          <p:cNvSpPr txBox="1">
            <a:spLocks noGrp="1"/>
          </p:cNvSpPr>
          <p:nvPr>
            <p:ph type="ctrTitle"/>
          </p:nvPr>
        </p:nvSpPr>
        <p:spPr>
          <a:xfrm>
            <a:off x="3111293" y="3200399"/>
            <a:ext cx="18161414" cy="3962401"/>
          </a:xfrm>
          <a:prstGeom prst="rect">
            <a:avLst/>
          </a:prstGeom>
        </p:spPr>
        <p:txBody>
          <a:bodyPr/>
          <a:lstStyle/>
          <a:p>
            <a:pPr defTabSz="668655">
              <a:defRPr sz="8586">
                <a:effectLst>
                  <a:outerShdw blurRad="20574" dist="20574" dir="16200000" rotWithShape="0">
                    <a:srgbClr val="000000">
                      <a:alpha val="34000"/>
                    </a:srgbClr>
                  </a:outerShdw>
                </a:effectLst>
              </a:defRPr>
            </a:pPr>
            <a:r>
              <a:t>Music Class Group 3 Presentation: </a:t>
            </a:r>
          </a:p>
          <a:p>
            <a:pPr defTabSz="668655">
              <a:defRPr sz="8586">
                <a:effectLst>
                  <a:outerShdw blurRad="20574" dist="20574" dir="16200000" rotWithShape="0">
                    <a:srgbClr val="000000">
                      <a:alpha val="34000"/>
                    </a:srgbClr>
                  </a:outerShdw>
                </a:effectLst>
              </a:defRPr>
            </a:pPr>
            <a:r>
              <a:t>I REPEAT WE ARE NOT COOKED</a:t>
            </a:r>
          </a:p>
        </p:txBody>
      </p:sp>
      <p:sp>
        <p:nvSpPr>
          <p:cNvPr id="139" name="Research by: Raheel…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defTabSz="652145">
              <a:defRPr sz="3634">
                <a:effectLst>
                  <a:outerShdw blurRad="20066" dist="10033" dir="16200000" rotWithShape="0">
                    <a:srgbClr val="000000">
                      <a:alpha val="48000"/>
                    </a:srgbClr>
                  </a:outerShdw>
                </a:effectLst>
              </a:defRPr>
            </a:pPr>
            <a:r>
              <a:rPr dirty="0"/>
              <a:t>Research by: Raheel</a:t>
            </a:r>
          </a:p>
          <a:p>
            <a:pPr algn="r" defTabSz="652145">
              <a:defRPr sz="3634">
                <a:effectLst>
                  <a:outerShdw blurRad="20066" dist="10033" dir="16200000" rotWithShape="0">
                    <a:srgbClr val="000000">
                      <a:alpha val="48000"/>
                    </a:srgbClr>
                  </a:outerShdw>
                </a:effectLst>
              </a:defRPr>
            </a:pPr>
            <a:r>
              <a:rPr dirty="0"/>
              <a:t>PPT by: Quentin</a:t>
            </a:r>
            <a:r>
              <a:rPr lang="en-US" dirty="0"/>
              <a:t> (If any mistakes are present, blame him! </a:t>
            </a:r>
            <a:r>
              <a:rPr lang="en-US" dirty="0" err="1"/>
              <a:t>jk</a:t>
            </a:r>
            <a:r>
              <a:rPr lang="en-US" dirty="0"/>
              <a:t>)</a:t>
            </a:r>
            <a:endParaRPr dirty="0"/>
          </a:p>
          <a:p>
            <a:pPr defTabSz="652145">
              <a:defRPr sz="3634">
                <a:effectLst>
                  <a:outerShdw blurRad="20066" dist="10033" dir="16200000" rotWithShape="0">
                    <a:srgbClr val="000000">
                      <a:alpha val="48000"/>
                    </a:srgbClr>
                  </a:outerShdw>
                </a:effectLst>
              </a:defRPr>
            </a:pPr>
            <a:r>
              <a:rPr dirty="0"/>
              <a:t>Presented by: Soren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omposers in History"/>
          <p:cNvSpPr txBox="1">
            <a:spLocks noGrp="1"/>
          </p:cNvSpPr>
          <p:nvPr>
            <p:ph type="title"/>
          </p:nvPr>
        </p:nvSpPr>
        <p:spPr>
          <a:xfrm>
            <a:off x="2381250" y="3540645"/>
            <a:ext cx="19621501" cy="3111501"/>
          </a:xfrm>
          <a:prstGeom prst="rect">
            <a:avLst/>
          </a:prstGeom>
        </p:spPr>
        <p:txBody>
          <a:bodyPr/>
          <a:lstStyle/>
          <a:p>
            <a:r>
              <a:t>Composers in History</a:t>
            </a:r>
          </a:p>
        </p:txBody>
      </p:sp>
      <p:sp>
        <p:nvSpPr>
          <p:cNvPr id="142" name="Watch the videos I have prepared at your own risk."/>
          <p:cNvSpPr txBox="1"/>
          <p:nvPr/>
        </p:nvSpPr>
        <p:spPr>
          <a:xfrm>
            <a:off x="5984486" y="7648485"/>
            <a:ext cx="14251864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Watch the videos I have prepared at your own risk.</a:t>
            </a:r>
          </a:p>
        </p:txBody>
      </p:sp>
      <p:pic>
        <p:nvPicPr>
          <p:cNvPr id="14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7951" y="7376852"/>
            <a:ext cx="5788098" cy="5788098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Rectangle"/>
          <p:cNvSpPr/>
          <p:nvPr/>
        </p:nvSpPr>
        <p:spPr>
          <a:xfrm>
            <a:off x="5005647" y="7798167"/>
            <a:ext cx="726574" cy="691236"/>
          </a:xfrm>
          <a:prstGeom prst="rect">
            <a:avLst/>
          </a:prstGeom>
          <a:ln w="50800">
            <a:solidFill>
              <a:srgbClr val="878787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100000"/>
              </a:lnSpc>
              <a:spcBef>
                <a:spcPts val="0"/>
              </a:spcBef>
              <a:defRPr sz="4400" i="0">
                <a:solidFill>
                  <a:srgbClr val="4B4B4B"/>
                </a:solidFill>
                <a:effectLst/>
              </a:defRPr>
            </a:pPr>
            <a:endParaRPr/>
          </a:p>
        </p:txBody>
      </p:sp>
      <p:sp>
        <p:nvSpPr>
          <p:cNvPr id="145" name="Please agree to the terms of service"/>
          <p:cNvSpPr txBox="1"/>
          <p:nvPr/>
        </p:nvSpPr>
        <p:spPr>
          <a:xfrm>
            <a:off x="10588117" y="7327003"/>
            <a:ext cx="3207767" cy="393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900"/>
            </a:lvl1pPr>
          </a:lstStyle>
          <a:p>
            <a:r>
              <a:t>Please agree to the terms of service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ARTISTS IN THE BAROQUE (1600-1750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18184">
              <a:defRPr sz="8178">
                <a:effectLst>
                  <a:outerShdw blurRad="11049" dist="11049" dir="162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ARTISTS IN THE BAROQUE (1600-1750)</a:t>
            </a:r>
          </a:p>
        </p:txBody>
      </p:sp>
      <p:sp>
        <p:nvSpPr>
          <p:cNvPr id="148" name="Jahann Sebastian Bach(1685-1750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Jahann Sebastian Bach(1685-1750)</a:t>
            </a:r>
          </a:p>
          <a:p>
            <a:pPr>
              <a:buBlip>
                <a:blip r:embed="rId2"/>
              </a:buBlip>
            </a:pPr>
            <a:r>
              <a:t>Antonio Vivaldi(1678-1741)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mall city built into a hillside overlooking the ocean" descr="Small city built into a hillside overlooking the ocean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2700000" y="4470400"/>
            <a:ext cx="9321800" cy="7632700"/>
          </a:xfrm>
          <a:prstGeom prst="rect">
            <a:avLst/>
          </a:prstGeom>
        </p:spPr>
      </p:pic>
      <p:sp>
        <p:nvSpPr>
          <p:cNvPr id="151" name="Johann Sebastian Bach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Johann Sebastian Bach</a:t>
            </a:r>
          </a:p>
        </p:txBody>
      </p:sp>
      <p:sp>
        <p:nvSpPr>
          <p:cNvPr id="152" name="Bach was a German composer Famous for complex melodies, rich harmonies, and intricate counterpoint. His music remains influential in classical music today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43305" indent="-543305" defTabSz="767715">
              <a:spcBef>
                <a:spcPts val="3600"/>
              </a:spcBef>
              <a:buBlip>
                <a:blip r:embed="rId3"/>
              </a:buBlip>
              <a:defRPr sz="4650">
                <a:effectLst>
                  <a:outerShdw blurRad="23622" dist="11811" dir="5400000" rotWithShape="0">
                    <a:srgbClr val="FFFFFF"/>
                  </a:outerShdw>
                </a:effectLst>
              </a:defRPr>
            </a:pPr>
            <a:r>
              <a:t>Bach was a German composer Famous for complex melodies, rich harmonies, and intricate counterpoint. His music remains influential in classical music today. </a:t>
            </a:r>
          </a:p>
          <a:p>
            <a:pPr marL="543305" indent="-543305" defTabSz="767715">
              <a:spcBef>
                <a:spcPts val="3600"/>
              </a:spcBef>
              <a:buBlip>
                <a:blip r:embed="rId3"/>
              </a:buBlip>
              <a:defRPr sz="4650">
                <a:effectLst>
                  <a:outerShdw blurRad="23622" dist="11811" dir="5400000" rotWithShape="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43305" indent="-543305" defTabSz="767715">
              <a:spcBef>
                <a:spcPts val="3600"/>
              </a:spcBef>
              <a:buBlip>
                <a:blip r:embed="rId3"/>
              </a:buBlip>
              <a:defRPr sz="4650">
                <a:effectLst>
                  <a:outerShdw blurRad="23622" dist="11811" dir="5400000" rotWithShape="0">
                    <a:srgbClr val="FFFFFF"/>
                  </a:outerShdw>
                </a:effectLst>
              </a:defRPr>
            </a:pPr>
            <a:r>
              <a:t>Brandenburg Concertos</a:t>
            </a:r>
          </a:p>
          <a:p>
            <a:pPr marL="543305" indent="-543305" defTabSz="767715">
              <a:spcBef>
                <a:spcPts val="3600"/>
              </a:spcBef>
              <a:buBlip>
                <a:blip r:embed="rId3"/>
              </a:buBlip>
              <a:defRPr sz="4650">
                <a:effectLst>
                  <a:outerShdw blurRad="23622" dist="11811" dir="5400000" rotWithShape="0">
                    <a:srgbClr val="FFFFFF"/>
                  </a:outerShdw>
                </a:effectLst>
              </a:defRPr>
            </a:pPr>
            <a:r>
              <a:t>The Well-Tempered Clavier</a:t>
            </a:r>
          </a:p>
        </p:txBody>
      </p:sp>
      <p:sp>
        <p:nvSpPr>
          <p:cNvPr id="153" name="https://www.bilibili.com/video/BV1fua868ELX?vd_source=92244a20b07e82926f7a218565b4f797"/>
          <p:cNvSpPr txBox="1"/>
          <p:nvPr/>
        </p:nvSpPr>
        <p:spPr>
          <a:xfrm>
            <a:off x="2183456" y="11918124"/>
            <a:ext cx="13409474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r>
              <a:t>https://www.bilibili.com/video/BV1fua868ELX?vd_source=92244a20b07e82926f7a218565b4f797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mall city built into a hillside overlooking the ocean" descr="Small city built into a hillside overlooking the ocean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2700000" y="4470400"/>
            <a:ext cx="9321800" cy="7632700"/>
          </a:xfrm>
          <a:prstGeom prst="rect">
            <a:avLst/>
          </a:prstGeom>
        </p:spPr>
      </p:pic>
      <p:sp>
        <p:nvSpPr>
          <p:cNvPr id="156" name="Antonio Vivald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Antonio Vivaldi</a:t>
            </a:r>
          </a:p>
        </p:txBody>
      </p:sp>
      <p:sp>
        <p:nvSpPr>
          <p:cNvPr id="157" name="Vivaldi was an Italian composer and violinist known for energetic concertos.His music often uses vivid rhythms and musical patterns that suggest movement and nature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Vivaldi was an Italian composer and violinist known for energetic concertos.His music often uses vivid rhythms and musical patterns that suggest movement and nature.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The Four Seasons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Gloria</a:t>
            </a:r>
          </a:p>
        </p:txBody>
      </p:sp>
      <p:sp>
        <p:nvSpPr>
          <p:cNvPr id="158" name="https://www.bilibili.com/video/BV1JCg56iEzz?vd_source=92244a20b07e82926f7a218565b4f797"/>
          <p:cNvSpPr txBox="1"/>
          <p:nvPr/>
        </p:nvSpPr>
        <p:spPr>
          <a:xfrm>
            <a:off x="2357832" y="12055887"/>
            <a:ext cx="13233096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r>
              <a:t>https://www.bilibili.com/video/BV1JCg56iEzz?vd_source=92244a20b07e82926f7a218565b4f797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ARTISTS IN THE CLASSICAL (1750-1820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01675">
              <a:defRPr sz="7990">
                <a:effectLst>
                  <a:outerShdw blurRad="10795" dist="10795" dir="162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ARTISTS IN THE CLASSICAL (1750-1820)</a:t>
            </a:r>
          </a:p>
        </p:txBody>
      </p:sp>
      <p:sp>
        <p:nvSpPr>
          <p:cNvPr id="161" name="Wolfgang Amadeus Mozart(1756-1791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Wolfgang Amadeus Mozart(1756-1791)</a:t>
            </a:r>
          </a:p>
          <a:p>
            <a:pPr>
              <a:buBlip>
                <a:blip r:embed="rId2"/>
              </a:buBlip>
            </a:pPr>
            <a:r>
              <a:t>Joseph Haydn(1732-1809)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mall city built into a hillside overlooking the ocean" descr="Small city built into a hillside overlooking the ocean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2700000" y="4470400"/>
            <a:ext cx="9321801" cy="7632700"/>
          </a:xfrm>
          <a:prstGeom prst="rect">
            <a:avLst/>
          </a:prstGeom>
        </p:spPr>
      </p:pic>
      <p:sp>
        <p:nvSpPr>
          <p:cNvPr id="164" name="Wolfgang Amadeus Mozar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Wolfgang Amadeus Mozart</a:t>
            </a:r>
          </a:p>
        </p:txBody>
      </p:sp>
      <p:sp>
        <p:nvSpPr>
          <p:cNvPr id="165" name="Mozart was an Australian musical prodigy who began composing as a child.He became famous for elegant melodies, expressive operas, and balanced musical structures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rPr dirty="0"/>
              <a:t>Mozart was an Austr</a:t>
            </a:r>
            <a:r>
              <a:rPr lang="en-US" dirty="0"/>
              <a:t>ian</a:t>
            </a:r>
            <a:r>
              <a:rPr dirty="0"/>
              <a:t> musical prodigy who began composing as a child.</a:t>
            </a:r>
            <a:r>
              <a:rPr lang="en-US" dirty="0"/>
              <a:t> </a:t>
            </a:r>
            <a:r>
              <a:rPr dirty="0"/>
              <a:t>He became famous for elegant melodies, expressive operas, and balanced musical structures.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rPr dirty="0"/>
              <a:t>Representative works: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rPr dirty="0"/>
              <a:t>Eine </a:t>
            </a:r>
            <a:r>
              <a:rPr dirty="0" err="1"/>
              <a:t>kleine</a:t>
            </a:r>
            <a:r>
              <a:rPr dirty="0"/>
              <a:t> Nachtmusik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rPr dirty="0"/>
              <a:t>The Magic Flute</a:t>
            </a:r>
          </a:p>
        </p:txBody>
      </p:sp>
      <p:sp>
        <p:nvSpPr>
          <p:cNvPr id="166" name="https://www.bilibili.com/video/BV1wiat6NEbf?vd_source=92244a20b07e82926f7a218565b4f797"/>
          <p:cNvSpPr txBox="1"/>
          <p:nvPr/>
        </p:nvSpPr>
        <p:spPr>
          <a:xfrm>
            <a:off x="2840001" y="11964045"/>
            <a:ext cx="13361112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r>
              <a:t>https://www.bilibili.com/video/BV1wiat6NEbf?vd_source=92244a20b07e82926f7a218565b4f797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mall city built into a hillside overlooking the ocean" descr="Small city built into a hillside overlooking the ocean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2700000" y="4470400"/>
            <a:ext cx="9321800" cy="7632701"/>
          </a:xfrm>
          <a:prstGeom prst="rect">
            <a:avLst/>
          </a:prstGeom>
        </p:spPr>
      </p:pic>
      <p:sp>
        <p:nvSpPr>
          <p:cNvPr id="169" name="Joseph Hayd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Joseph Haydn</a:t>
            </a:r>
          </a:p>
        </p:txBody>
      </p:sp>
      <p:sp>
        <p:nvSpPr>
          <p:cNvPr id="170" name="Haydn was an Australian composer who helped develop the symphony and string quartet. His music often combines clear structures with playful surprises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566674" indent="-566674" defTabSz="800735">
              <a:spcBef>
                <a:spcPts val="3700"/>
              </a:spcBef>
              <a:buBlip>
                <a:blip r:embed="rId3"/>
              </a:buBlip>
              <a:defRPr sz="4850">
                <a:effectLst>
                  <a:outerShdw blurRad="24638" dist="12319" dir="5400000" rotWithShape="0">
                    <a:srgbClr val="FFFFFF"/>
                  </a:outerShdw>
                </a:effectLst>
              </a:defRPr>
            </a:pPr>
            <a:r>
              <a:rPr dirty="0"/>
              <a:t>Haydn was </a:t>
            </a:r>
            <a:r>
              <a:t>an Austr</a:t>
            </a:r>
            <a:r>
              <a:rPr lang="en-US"/>
              <a:t>ian</a:t>
            </a:r>
            <a:r>
              <a:t> composer who helped develop the symphony and string quartet. </a:t>
            </a:r>
            <a:r>
              <a:rPr dirty="0"/>
              <a:t>His music often combines clear structures with playful surprises.</a:t>
            </a:r>
          </a:p>
          <a:p>
            <a:pPr marL="566674" indent="-566674" defTabSz="800735">
              <a:spcBef>
                <a:spcPts val="3700"/>
              </a:spcBef>
              <a:buBlip>
                <a:blip r:embed="rId3"/>
              </a:buBlip>
              <a:defRPr sz="4850">
                <a:effectLst>
                  <a:outerShdw blurRad="24638" dist="12319" dir="5400000" rotWithShape="0">
                    <a:srgbClr val="FFFFFF"/>
                  </a:outerShdw>
                </a:effectLst>
              </a:defRPr>
            </a:pPr>
            <a:r>
              <a:rPr dirty="0"/>
              <a:t>Representative work:</a:t>
            </a:r>
          </a:p>
          <a:p>
            <a:pPr marL="566674" indent="-566674" defTabSz="800735">
              <a:spcBef>
                <a:spcPts val="3700"/>
              </a:spcBef>
              <a:buBlip>
                <a:blip r:embed="rId3"/>
              </a:buBlip>
              <a:defRPr sz="4850">
                <a:effectLst>
                  <a:outerShdw blurRad="24638" dist="12319" dir="5400000" rotWithShape="0">
                    <a:srgbClr val="FFFFFF"/>
                  </a:outerShdw>
                </a:effectLst>
              </a:defRPr>
            </a:pPr>
            <a:r>
              <a:rPr dirty="0"/>
              <a:t>Symphony no.94</a:t>
            </a:r>
          </a:p>
          <a:p>
            <a:pPr marL="566674" indent="-566674" defTabSz="800735">
              <a:spcBef>
                <a:spcPts val="3700"/>
              </a:spcBef>
              <a:buBlip>
                <a:blip r:embed="rId3"/>
              </a:buBlip>
              <a:defRPr sz="4850">
                <a:effectLst>
                  <a:outerShdw blurRad="24638" dist="12319" dir="5400000" rotWithShape="0">
                    <a:srgbClr val="FFFFFF"/>
                  </a:outerShdw>
                </a:effectLst>
              </a:defRPr>
            </a:pPr>
            <a:r>
              <a:rPr dirty="0"/>
              <a:t>The Creation</a:t>
            </a:r>
          </a:p>
        </p:txBody>
      </p:sp>
      <p:sp>
        <p:nvSpPr>
          <p:cNvPr id="171" name="https://www.bilibili.com/video/BV1tx411W7mN?vd_source=92244a20b07e82926f7a218565b4f797"/>
          <p:cNvSpPr txBox="1"/>
          <p:nvPr/>
        </p:nvSpPr>
        <p:spPr>
          <a:xfrm>
            <a:off x="2931843" y="11941085"/>
            <a:ext cx="13523977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r>
              <a:t>https://www.bilibili.com/video/BV1tx411W7mN?vd_source=92244a20b07e82926f7a218565b4f797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RTISTS IN THE ROMANTIC(1820-1900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93419">
              <a:defRPr sz="7896">
                <a:effectLst>
                  <a:outerShdw blurRad="10668" dist="10668" dir="16200000" rotWithShape="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t>ARTISTS IN THE ROMANTIC(1820-1900)</a:t>
            </a:r>
          </a:p>
        </p:txBody>
      </p:sp>
      <p:sp>
        <p:nvSpPr>
          <p:cNvPr id="174" name="Fredèrick Chopin(1810-1849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Fredèrick Chopin(1810-1849)</a:t>
            </a:r>
          </a:p>
          <a:p>
            <a:pPr>
              <a:buBlip>
                <a:blip r:embed="rId2"/>
              </a:buBlip>
            </a:pPr>
            <a:r>
              <a:t>Pyotr Ilyich Tchaikovsky(1840-1893)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Small city built into a hillside overlooking the ocean" descr="Small city built into a hillside overlooking the ocean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2700000" y="4470399"/>
            <a:ext cx="9321800" cy="7632701"/>
          </a:xfrm>
          <a:prstGeom prst="rect">
            <a:avLst/>
          </a:prstGeom>
        </p:spPr>
      </p:pic>
      <p:sp>
        <p:nvSpPr>
          <p:cNvPr id="177" name="Frèdèrick Chopi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Frèdèrick Chopin</a:t>
            </a:r>
          </a:p>
        </p:txBody>
      </p:sp>
      <p:sp>
        <p:nvSpPr>
          <p:cNvPr id="178" name="Chopin was a Polish composer and pianist known for expressive piano music, delicate melodies, and technically challenging performances. His works often convey deep emotion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Chopin was a Polish composer and pianist known for expressive piano music, delicate melodies, and technically challenging performances. His works often convey deep emotion.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Nocturne in E-flat major, Op.9 No.2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Fantaisie-Impromptu</a:t>
            </a:r>
          </a:p>
        </p:txBody>
      </p:sp>
      <p:sp>
        <p:nvSpPr>
          <p:cNvPr id="179" name="https://www.bilibili.com/video/BV13Eg56XERo?vd_source=92244a20b07e82926f7a218565b4f797"/>
          <p:cNvSpPr txBox="1"/>
          <p:nvPr/>
        </p:nvSpPr>
        <p:spPr>
          <a:xfrm>
            <a:off x="2817041" y="11987006"/>
            <a:ext cx="13431876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r>
              <a:t>https://www.bilibili.com/video/BV13Eg56XERo?vd_source=92244a20b07e82926f7a218565b4f797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mall city built into a hillside overlooking the ocean" descr="Small city built into a hillside overlooking the ocean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12700000" y="4470400"/>
            <a:ext cx="9321800" cy="7632700"/>
          </a:xfrm>
          <a:prstGeom prst="rect">
            <a:avLst/>
          </a:prstGeom>
        </p:spPr>
      </p:pic>
      <p:sp>
        <p:nvSpPr>
          <p:cNvPr id="182" name="Pyotr Ilyich Tchaikovsk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Pyotr Ilyich Tchaikovsky</a:t>
            </a:r>
          </a:p>
        </p:txBody>
      </p:sp>
      <p:sp>
        <p:nvSpPr>
          <p:cNvPr id="183" name="Tchaikovsky Was a Russian composer famous for emotional orchestral music and ballet scores. His music features memorable melodies, dramatic contrasts, and colorful orchestration.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Tchaikovsky Was a Russian composer famous for emotional orchestral music and ballet scores. His music features memorable melodies, dramatic contrasts, and colorful orchestration.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Representative works: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Swan Lake</a:t>
            </a:r>
          </a:p>
          <a:p>
            <a:pPr marL="525779" indent="-525779" defTabSz="742950">
              <a:spcBef>
                <a:spcPts val="3500"/>
              </a:spcBef>
              <a:buBlip>
                <a:blip r:embed="rId3"/>
              </a:buBlip>
              <a:defRPr sz="4500">
                <a:effectLst>
                  <a:outerShdw blurRad="22860" dist="11430" dir="5400000" rotWithShape="0">
                    <a:srgbClr val="FFFFFF"/>
                  </a:outerShdw>
                </a:effectLst>
              </a:defRPr>
            </a:pPr>
            <a:r>
              <a:t>The Nutcracker</a:t>
            </a:r>
          </a:p>
        </p:txBody>
      </p:sp>
      <p:sp>
        <p:nvSpPr>
          <p:cNvPr id="184" name="https://www.bilibili.com/video/BV17t411v7hV?vd_source=92244a20b07e82926f7a218565b4f797"/>
          <p:cNvSpPr txBox="1"/>
          <p:nvPr/>
        </p:nvSpPr>
        <p:spPr>
          <a:xfrm>
            <a:off x="2862962" y="12078848"/>
            <a:ext cx="13243408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solidFill>
                  <a:srgbClr val="0433FF"/>
                </a:solidFill>
              </a:defRPr>
            </a:lvl1pPr>
          </a:lstStyle>
          <a:p>
            <a:r>
              <a:t>https://www.bilibili.com/video/BV17t411v7hV?vd_source=92244a20b07e82926f7a218565b4f797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hank you for listen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Thank you for listening</a:t>
            </a:r>
          </a:p>
        </p:txBody>
      </p:sp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alphaModFix amt="23413"/>
          </a:blip>
          <a:stretch>
            <a:fillRect/>
          </a:stretch>
        </p:blipFill>
        <p:spPr>
          <a:xfrm>
            <a:off x="6580388" y="-33386"/>
            <a:ext cx="11223224" cy="143960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Moroccan">
  <a:themeElements>
    <a:clrScheme name="Moroccan">
      <a:dk1>
        <a:srgbClr val="073E86"/>
      </a:dk1>
      <a:lt1>
        <a:srgbClr val="86837F">
          <a:alpha val="80000"/>
        </a:srgbClr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>
              <a:satOff val="-17010"/>
              <a:lumOff val="1436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5800" b="0" i="1" u="none" strike="noStrike" cap="none" spc="0" normalizeH="0" baseline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blurRad="25400" dist="12700" dir="5400000" rotWithShape="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roccan">
  <a:themeElements>
    <a:clrScheme name="Moroccan">
      <a:dk1>
        <a:srgbClr val="000000"/>
      </a:dk1>
      <a:lt1>
        <a:srgbClr val="FFFFFF"/>
      </a:lt1>
      <a:dk2>
        <a:srgbClr val="586770"/>
      </a:dk2>
      <a:lt2>
        <a:srgbClr val="C4CBD0"/>
      </a:lt2>
      <a:accent1>
        <a:srgbClr val="61A4C7"/>
      </a:accent1>
      <a:accent2>
        <a:srgbClr val="3C9B4C"/>
      </a:accent2>
      <a:accent3>
        <a:srgbClr val="E0BF64"/>
      </a:accent3>
      <a:accent4>
        <a:srgbClr val="DE9A51"/>
      </a:accent4>
      <a:accent5>
        <a:srgbClr val="C86464"/>
      </a:accent5>
      <a:accent6>
        <a:srgbClr val="896D9B"/>
      </a:accent6>
      <a:hlink>
        <a:srgbClr val="0000FF"/>
      </a:hlink>
      <a:folHlink>
        <a:srgbClr val="FF00FF"/>
      </a:folHlink>
    </a:clrScheme>
    <a:fontScheme name="Moroccan">
      <a:majorFont>
        <a:latin typeface="Hoefler Text"/>
        <a:ea typeface="Hoefler Text"/>
        <a:cs typeface="Hoefler Text"/>
      </a:majorFont>
      <a:minorFont>
        <a:latin typeface="Hoefler Text"/>
        <a:ea typeface="Hoefler Text"/>
        <a:cs typeface="Hoefler Text"/>
      </a:minorFont>
    </a:fontScheme>
    <a:fmtScheme name="Morocca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F3F1DF"/>
            </a:solidFill>
            <a:effectLst/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>
              <a:satOff val="-17010"/>
              <a:lumOff val="1436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5800" b="0" i="1" u="none" strike="noStrike" cap="none" spc="0" normalizeH="0" baseline="0">
            <a:ln>
              <a:noFill/>
            </a:ln>
            <a:solidFill>
              <a:srgbClr val="86837F">
                <a:alpha val="80000"/>
              </a:srgbClr>
            </a:solidFill>
            <a:effectLst>
              <a:outerShdw blurRad="25400" dist="12700" dir="5400000" rotWithShape="0">
                <a:srgbClr val="FFFFFF"/>
              </a:outerShdw>
            </a:effectLst>
            <a:uFillTx/>
            <a:latin typeface="+mn-lt"/>
            <a:ea typeface="+mn-ea"/>
            <a:cs typeface="+mn-cs"/>
            <a:sym typeface="Hoefler Tex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449</Words>
  <Application>Microsoft Office PowerPoint</Application>
  <PresentationFormat>Custom</PresentationFormat>
  <Paragraphs>54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Helvetica Neue</vt:lpstr>
      <vt:lpstr>Hoefler Text</vt:lpstr>
      <vt:lpstr>Palatino</vt:lpstr>
      <vt:lpstr>Moroccan</vt:lpstr>
      <vt:lpstr>Music Class Group 3 Presentation:  I REPEAT WE ARE NOT COOKED</vt:lpstr>
      <vt:lpstr>Composers in History</vt:lpstr>
      <vt:lpstr>ARTISTS IN THE BAROQUE (1600-1750)</vt:lpstr>
      <vt:lpstr>Johann Sebastian Bach</vt:lpstr>
      <vt:lpstr>Antonio Vivaldi</vt:lpstr>
      <vt:lpstr>ARTISTS IN THE CLASSICAL (1750-1820)</vt:lpstr>
      <vt:lpstr>Wolfgang Amadeus Mozart</vt:lpstr>
      <vt:lpstr>Joseph Haydn</vt:lpstr>
      <vt:lpstr>ARTISTS IN THE ROMANTIC(1820-1900)</vt:lpstr>
      <vt:lpstr>Frèdèrick Chopin</vt:lpstr>
      <vt:lpstr>Pyotr Ilyich Tchaikovsky</vt:lpstr>
      <vt:lpstr>Thank you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Soren Binstead</cp:lastModifiedBy>
  <cp:revision>2</cp:revision>
  <dcterms:modified xsi:type="dcterms:W3CDTF">2026-10-13T04:32:44Z</dcterms:modified>
</cp:coreProperties>
</file>