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v2" ContentType="image/jpe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3" autoAdjust="0"/>
    <p:restoredTop sz="94660"/>
  </p:normalViewPr>
  <p:slideViewPr>
    <p:cSldViewPr snapToGrid="0">
      <p:cViewPr>
        <p:scale>
          <a:sx n="100" d="100"/>
          <a:sy n="100" d="100"/>
        </p:scale>
        <p:origin x="16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98F10-DB06-04CC-E7DA-8F2364203D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2E9DA1-C05B-18D1-0737-3819D81E51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919D00-BCDA-413E-A5B6-CAF8D4EA48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66743D-235E-832E-53D5-A73DCC83B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0F8AA9-A317-27C5-936D-3D8F61A67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020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3D763-43E7-42CE-669B-BCC89B6CA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13716C-36FB-CCF3-2470-A0EC4987BD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0435A4-9C7E-0A3A-35F3-30AD9E09F2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76C243-D6A8-DAAF-3FDD-7C58F0543F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CE31A-2B50-14D9-B96F-BB731C9A5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6085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A73CC6-79C0-D538-B516-0FA4E26E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FA530E-C03B-841F-001E-F56CEE4D88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27B05-4A08-E672-6F6A-A7DFE5EC4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DEA0F-DAFE-39C8-DB05-F368B948F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6A14F-6E4B-F8B0-B087-ACB45B1E6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0422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77346-54F4-ED30-3C97-F20FD3955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973015-099D-6AEB-FF33-A300B23913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97237F-F926-0CA8-6A13-7F2582E32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8BACD6-32B6-E2CD-C985-B17FD0F08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59D23C-A6F8-4046-4B54-844055818B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AE75CC-1CEA-DA45-534F-D4FDD505AC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911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E64F5-9E8C-FB61-34A0-279B3CFA48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1055A-0A9E-9894-0714-4F53052900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D0D699-B19E-5B01-6218-7EDA485588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E3A58C3-7D4A-D921-C93B-C62BF7394E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D3706D3-6DC0-411F-B6F1-4FB8224AEDE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281723F-2DD4-8168-F5B2-58BD164643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A063F24-FDFC-328C-C56F-228BD3847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C358EE-4BFC-1E83-1F5F-B6415B50C4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47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F61F-C6AD-8B46-34F9-45D0E8860F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4BCC3A6-74A3-0E4F-2352-BD7CE2DFE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DC6AC87-64FE-A30D-21EF-31580D958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934759-308A-415A-2726-834AAFE6F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7716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A41A5D3-01ED-4116-CE21-F78C71533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C628D3-A69E-AEF6-59CC-5D32DF177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F32E1F-88E2-EB33-67F2-A903E8CA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853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1573BF-2BA9-1805-6A55-61F3EEA2F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40E9D1-5824-6878-6CB2-1FF6A419D3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E8EE39-77E7-6096-8124-F295E02466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AE34001-B7DD-CB1F-3847-1DC1C93EFF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1ADD8C-A394-8060-68D1-153B3A38B5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0E4911-BD19-37EE-B1C0-DD9C3F2F0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1897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2F446B-0335-E21F-22B5-934611D54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76CE53B-EDF1-5CA7-D400-4E9D58903C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44E74-625E-2EDD-E9BD-862C634D57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72A8D-B27B-E572-CBD9-CCF93569C7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C22953-C96C-18A3-8D4F-162D3251F8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EE54F5-9FEA-6941-5B08-115D178D5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0626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38B93-1AC7-9D83-EB29-FD430AE11C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EF4CC0-1E51-551D-4C42-037BBB1766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00AFE-5EEF-13EF-8C9E-5FA06DF177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50B834-FE8C-5A5E-7505-12FC20A6C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AFD70-A448-8ADB-54AA-790C487FC2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2421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EF139A-DF10-9423-A3C4-0CD1EB13B60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904C18C-253D-ECF2-8215-1D90A93AE6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8D70D7-48A9-BFEF-EFA6-5AB928CA5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9CC213-D950-46BE-9F8A-8A9AF7DEB2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76241-69F6-E33C-3F9D-61689627C3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1459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85DA669-7BC9-0A38-2A1E-32C1196C4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D9534B-68CD-8122-5A50-A840311E7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AA12F0-7958-DC5E-327E-182129B74ED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FE74BD-37F4-4BC5-ACBD-D31D997C52A8}" type="datetimeFigureOut">
              <a:rPr lang="en-US" smtClean="0"/>
              <a:t>10/13/2026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8A71E4-0249-D4AB-D6D4-B6E83AF882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AE3417-89A6-4D04-12C9-7BAB730C63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99322C-AF7F-4993-8D3C-032BA0AB6E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906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v2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56AAB9B-9305-A7F3-5388-302EE61CA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44154" y="2363865"/>
            <a:ext cx="3420549" cy="371352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705C3B-7EBE-3DB8-DAEA-EF8927995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407" y="1124556"/>
            <a:ext cx="3708340" cy="247861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8B5CE57-F901-D9AE-573C-C8293A7C27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97" y="4140200"/>
            <a:ext cx="3634782" cy="264814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E4C4D36-7DF2-0507-A724-51CFE06ADD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5593" y="2988971"/>
            <a:ext cx="2389781" cy="2463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24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arya gupta</dc:creator>
  <cp:lastModifiedBy>arya gupta</cp:lastModifiedBy>
  <cp:revision>1</cp:revision>
  <dcterms:created xsi:type="dcterms:W3CDTF">2026-10-13T06:50:20Z</dcterms:created>
  <dcterms:modified xsi:type="dcterms:W3CDTF">2026-10-13T06:56:59Z</dcterms:modified>
</cp:coreProperties>
</file>